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1195" r:id="rId3"/>
    <p:sldId id="6440" r:id="rId4"/>
    <p:sldId id="1197" r:id="rId5"/>
    <p:sldId id="1196" r:id="rId6"/>
    <p:sldId id="257" r:id="rId7"/>
    <p:sldId id="1198" r:id="rId8"/>
    <p:sldId id="1199" r:id="rId9"/>
    <p:sldId id="259" r:id="rId10"/>
    <p:sldId id="260" r:id="rId11"/>
    <p:sldId id="1200" r:id="rId12"/>
    <p:sldId id="261" r:id="rId13"/>
    <p:sldId id="1201" r:id="rId14"/>
    <p:sldId id="262" r:id="rId15"/>
    <p:sldId id="1202" r:id="rId16"/>
    <p:sldId id="263" r:id="rId17"/>
    <p:sldId id="264" r:id="rId18"/>
    <p:sldId id="265" r:id="rId19"/>
    <p:sldId id="1203" r:id="rId20"/>
    <p:sldId id="1204" r:id="rId21"/>
    <p:sldId id="266" r:id="rId22"/>
    <p:sldId id="267" r:id="rId23"/>
    <p:sldId id="1205" r:id="rId24"/>
    <p:sldId id="1206" r:id="rId25"/>
    <p:sldId id="268" r:id="rId26"/>
    <p:sldId id="1207" r:id="rId27"/>
    <p:sldId id="1208" r:id="rId28"/>
    <p:sldId id="270" r:id="rId29"/>
    <p:sldId id="271" r:id="rId30"/>
    <p:sldId id="272" r:id="rId31"/>
    <p:sldId id="273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3" r:id="rId40"/>
    <p:sldId id="285" r:id="rId41"/>
    <p:sldId id="286" r:id="rId42"/>
    <p:sldId id="287" r:id="rId43"/>
    <p:sldId id="288" r:id="rId44"/>
    <p:sldId id="290" r:id="rId45"/>
    <p:sldId id="292" r:id="rId46"/>
    <p:sldId id="120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80AE7E-8A49-4355-A06B-F2B95D3E863B}" v="20" dt="2021-09-22T21:02:03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 Morris" userId="b27f8b3fe71fb418" providerId="LiveId" clId="{D180AE7E-8A49-4355-A06B-F2B95D3E863B}"/>
    <pc:docChg chg="undo custSel addSld delSld modSld sldOrd">
      <pc:chgData name="Gabriel Morris" userId="b27f8b3fe71fb418" providerId="LiveId" clId="{D180AE7E-8A49-4355-A06B-F2B95D3E863B}" dt="2021-09-22T21:11:09.346" v="652" actId="20577"/>
      <pc:docMkLst>
        <pc:docMk/>
      </pc:docMkLst>
      <pc:sldChg chg="del">
        <pc:chgData name="Gabriel Morris" userId="b27f8b3fe71fb418" providerId="LiveId" clId="{D180AE7E-8A49-4355-A06B-F2B95D3E863B}" dt="2021-09-22T16:46:32.951" v="0" actId="47"/>
        <pc:sldMkLst>
          <pc:docMk/>
          <pc:sldMk cId="1596566709" sldId="256"/>
        </pc:sldMkLst>
      </pc:sldChg>
      <pc:sldChg chg="delSp modSp add del mod">
        <pc:chgData name="Gabriel Morris" userId="b27f8b3fe71fb418" providerId="LiveId" clId="{D180AE7E-8A49-4355-A06B-F2B95D3E863B}" dt="2021-09-22T20:33:10.916" v="60" actId="115"/>
        <pc:sldMkLst>
          <pc:docMk/>
          <pc:sldMk cId="0" sldId="257"/>
        </pc:sldMkLst>
        <pc:spChg chg="mod">
          <ac:chgData name="Gabriel Morris" userId="b27f8b3fe71fb418" providerId="LiveId" clId="{D180AE7E-8A49-4355-A06B-F2B95D3E863B}" dt="2021-09-22T20:33:10.916" v="60" actId="115"/>
          <ac:spMkLst>
            <pc:docMk/>
            <pc:sldMk cId="0" sldId="257"/>
            <ac:spMk id="3" creationId="{00000000-0000-0000-0000-000000000000}"/>
          </ac:spMkLst>
        </pc:spChg>
        <pc:picChg chg="del">
          <ac:chgData name="Gabriel Morris" userId="b27f8b3fe71fb418" providerId="LiveId" clId="{D180AE7E-8A49-4355-A06B-F2B95D3E863B}" dt="2021-09-22T20:01:07.036" v="27"/>
          <ac:picMkLst>
            <pc:docMk/>
            <pc:sldMk cId="0" sldId="257"/>
            <ac:picMk id="1026" creationId="{71044489-EC52-4577-9930-328DEBA4D06B}"/>
          </ac:picMkLst>
        </pc:picChg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2357009091" sldId="259"/>
        </pc:sldMkLst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582745650" sldId="260"/>
        </pc:sldMkLst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4262587353" sldId="261"/>
        </pc:sldMkLst>
      </pc:sldChg>
      <pc:sldChg chg="modSp add del mod">
        <pc:chgData name="Gabriel Morris" userId="b27f8b3fe71fb418" providerId="LiveId" clId="{D180AE7E-8A49-4355-A06B-F2B95D3E863B}" dt="2021-09-22T20:37:48.174" v="128" actId="6549"/>
        <pc:sldMkLst>
          <pc:docMk/>
          <pc:sldMk cId="1242284488" sldId="262"/>
        </pc:sldMkLst>
        <pc:spChg chg="mod">
          <ac:chgData name="Gabriel Morris" userId="b27f8b3fe71fb418" providerId="LiveId" clId="{D180AE7E-8A49-4355-A06B-F2B95D3E863B}" dt="2021-09-22T20:37:48.174" v="128" actId="6549"/>
          <ac:spMkLst>
            <pc:docMk/>
            <pc:sldMk cId="1242284488" sldId="262"/>
            <ac:spMk id="3" creationId="{00000000-0000-0000-0000-000000000000}"/>
          </ac:spMkLst>
        </pc:spChg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3063301137" sldId="263"/>
        </pc:sldMkLst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2659501618" sldId="264"/>
        </pc:sldMkLst>
      </pc:sldChg>
      <pc:sldChg chg="modSp add del mod">
        <pc:chgData name="Gabriel Morris" userId="b27f8b3fe71fb418" providerId="LiveId" clId="{D180AE7E-8A49-4355-A06B-F2B95D3E863B}" dt="2021-09-22T20:38:18.144" v="132" actId="113"/>
        <pc:sldMkLst>
          <pc:docMk/>
          <pc:sldMk cId="2362527690" sldId="265"/>
        </pc:sldMkLst>
        <pc:spChg chg="mod">
          <ac:chgData name="Gabriel Morris" userId="b27f8b3fe71fb418" providerId="LiveId" clId="{D180AE7E-8A49-4355-A06B-F2B95D3E863B}" dt="2021-09-22T20:38:18.144" v="132" actId="113"/>
          <ac:spMkLst>
            <pc:docMk/>
            <pc:sldMk cId="2362527690" sldId="265"/>
            <ac:spMk id="3" creationId="{00000000-0000-0000-0000-000000000000}"/>
          </ac:spMkLst>
        </pc:spChg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1297303067" sldId="266"/>
        </pc:sldMkLst>
      </pc:sldChg>
      <pc:sldChg chg="modSp add del mod">
        <pc:chgData name="Gabriel Morris" userId="b27f8b3fe71fb418" providerId="LiveId" clId="{D180AE7E-8A49-4355-A06B-F2B95D3E863B}" dt="2021-09-22T20:39:12.802" v="139" actId="113"/>
        <pc:sldMkLst>
          <pc:docMk/>
          <pc:sldMk cId="1111324575" sldId="267"/>
        </pc:sldMkLst>
        <pc:spChg chg="mod">
          <ac:chgData name="Gabriel Morris" userId="b27f8b3fe71fb418" providerId="LiveId" clId="{D180AE7E-8A49-4355-A06B-F2B95D3E863B}" dt="2021-09-22T20:39:12.802" v="139" actId="113"/>
          <ac:spMkLst>
            <pc:docMk/>
            <pc:sldMk cId="1111324575" sldId="267"/>
            <ac:spMk id="3" creationId="{00000000-0000-0000-0000-000000000000}"/>
          </ac:spMkLst>
        </pc:spChg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710774866" sldId="268"/>
        </pc:sldMkLst>
      </pc:sldChg>
      <pc:sldChg chg="add del">
        <pc:chgData name="Gabriel Morris" userId="b27f8b3fe71fb418" providerId="LiveId" clId="{D180AE7E-8A49-4355-A06B-F2B95D3E863B}" dt="2021-09-22T20:40:54.045" v="147" actId="47"/>
        <pc:sldMkLst>
          <pc:docMk/>
          <pc:sldMk cId="1902226445" sldId="269"/>
        </pc:sldMkLst>
      </pc:sldChg>
      <pc:sldChg chg="addSp modSp add del mod">
        <pc:chgData name="Gabriel Morris" userId="b27f8b3fe71fb418" providerId="LiveId" clId="{D180AE7E-8A49-4355-A06B-F2B95D3E863B}" dt="2021-09-22T20:44:21.237" v="175" actId="1038"/>
        <pc:sldMkLst>
          <pc:docMk/>
          <pc:sldMk cId="1585360301" sldId="270"/>
        </pc:sldMkLst>
        <pc:picChg chg="add mod">
          <ac:chgData name="Gabriel Morris" userId="b27f8b3fe71fb418" providerId="LiveId" clId="{D180AE7E-8A49-4355-A06B-F2B95D3E863B}" dt="2021-09-22T20:44:21.237" v="175" actId="1038"/>
          <ac:picMkLst>
            <pc:docMk/>
            <pc:sldMk cId="1585360301" sldId="270"/>
            <ac:picMk id="4" creationId="{183A77F1-37E1-4D73-B152-49A4C92E140D}"/>
          </ac:picMkLst>
        </pc:picChg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1799779105" sldId="271"/>
        </pc:sldMkLst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3840036193" sldId="272"/>
        </pc:sldMkLst>
      </pc:sldChg>
      <pc:sldChg chg="addSp modSp add del mod">
        <pc:chgData name="Gabriel Morris" userId="b27f8b3fe71fb418" providerId="LiveId" clId="{D180AE7E-8A49-4355-A06B-F2B95D3E863B}" dt="2021-09-22T20:45:56.469" v="315" actId="1037"/>
        <pc:sldMkLst>
          <pc:docMk/>
          <pc:sldMk cId="394761094" sldId="273"/>
        </pc:sldMkLst>
        <pc:spChg chg="mod">
          <ac:chgData name="Gabriel Morris" userId="b27f8b3fe71fb418" providerId="LiveId" clId="{D180AE7E-8A49-4355-A06B-F2B95D3E863B}" dt="2021-09-22T20:45:56.469" v="315" actId="1037"/>
          <ac:spMkLst>
            <pc:docMk/>
            <pc:sldMk cId="394761094" sldId="273"/>
            <ac:spMk id="3" creationId="{00000000-0000-0000-0000-000000000000}"/>
          </ac:spMkLst>
        </pc:spChg>
        <pc:spChg chg="add mod">
          <ac:chgData name="Gabriel Morris" userId="b27f8b3fe71fb418" providerId="LiveId" clId="{D180AE7E-8A49-4355-A06B-F2B95D3E863B}" dt="2021-09-22T20:45:44.863" v="270" actId="1037"/>
          <ac:spMkLst>
            <pc:docMk/>
            <pc:sldMk cId="394761094" sldId="273"/>
            <ac:spMk id="4" creationId="{004F0EDF-730D-47F9-B592-A76DF3BDCE1F}"/>
          </ac:spMkLst>
        </pc:spChg>
      </pc:sldChg>
      <pc:sldChg chg="modSp add del mod">
        <pc:chgData name="Gabriel Morris" userId="b27f8b3fe71fb418" providerId="LiveId" clId="{D180AE7E-8A49-4355-A06B-F2B95D3E863B}" dt="2021-09-22T20:46:03.665" v="316" actId="47"/>
        <pc:sldMkLst>
          <pc:docMk/>
          <pc:sldMk cId="2497378519" sldId="274"/>
        </pc:sldMkLst>
        <pc:spChg chg="mod">
          <ac:chgData name="Gabriel Morris" userId="b27f8b3fe71fb418" providerId="LiveId" clId="{D180AE7E-8A49-4355-A06B-F2B95D3E863B}" dt="2021-09-22T16:46:40.709" v="17"/>
          <ac:spMkLst>
            <pc:docMk/>
            <pc:sldMk cId="2497378519" sldId="274"/>
            <ac:spMk id="3" creationId="{00000000-0000-0000-0000-000000000000}"/>
          </ac:spMkLst>
        </pc:spChg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4267759781" sldId="275"/>
        </pc:sldMkLst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3384480286" sldId="276"/>
        </pc:sldMkLst>
      </pc:sldChg>
      <pc:sldChg chg="modSp add del mod">
        <pc:chgData name="Gabriel Morris" userId="b27f8b3fe71fb418" providerId="LiveId" clId="{D180AE7E-8A49-4355-A06B-F2B95D3E863B}" dt="2021-09-22T16:46:40.709" v="17"/>
        <pc:sldMkLst>
          <pc:docMk/>
          <pc:sldMk cId="890021472" sldId="277"/>
        </pc:sldMkLst>
        <pc:spChg chg="mod">
          <ac:chgData name="Gabriel Morris" userId="b27f8b3fe71fb418" providerId="LiveId" clId="{D180AE7E-8A49-4355-A06B-F2B95D3E863B}" dt="2021-09-22T16:46:40.709" v="17"/>
          <ac:spMkLst>
            <pc:docMk/>
            <pc:sldMk cId="890021472" sldId="277"/>
            <ac:spMk id="3" creationId="{00000000-0000-0000-0000-000000000000}"/>
          </ac:spMkLst>
        </pc:spChg>
      </pc:sldChg>
      <pc:sldChg chg="modSp add del mod">
        <pc:chgData name="Gabriel Morris" userId="b27f8b3fe71fb418" providerId="LiveId" clId="{D180AE7E-8A49-4355-A06B-F2B95D3E863B}" dt="2021-09-22T16:46:40.709" v="17"/>
        <pc:sldMkLst>
          <pc:docMk/>
          <pc:sldMk cId="1036955397" sldId="278"/>
        </pc:sldMkLst>
        <pc:spChg chg="mod">
          <ac:chgData name="Gabriel Morris" userId="b27f8b3fe71fb418" providerId="LiveId" clId="{D180AE7E-8A49-4355-A06B-F2B95D3E863B}" dt="2021-09-22T16:46:40.709" v="17"/>
          <ac:spMkLst>
            <pc:docMk/>
            <pc:sldMk cId="1036955397" sldId="278"/>
            <ac:spMk id="3" creationId="{00000000-0000-0000-0000-000000000000}"/>
          </ac:spMkLst>
        </pc:spChg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3734046786" sldId="279"/>
        </pc:sldMkLst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441544518" sldId="280"/>
        </pc:sldMkLst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1867586977" sldId="281"/>
        </pc:sldMkLst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3107968769" sldId="283"/>
        </pc:sldMkLst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1431135516" sldId="285"/>
        </pc:sldMkLst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2268364550" sldId="286"/>
        </pc:sldMkLst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482915914" sldId="287"/>
        </pc:sldMkLst>
      </pc:sldChg>
      <pc:sldChg chg="addSp modSp add del mod">
        <pc:chgData name="Gabriel Morris" userId="b27f8b3fe71fb418" providerId="LiveId" clId="{D180AE7E-8A49-4355-A06B-F2B95D3E863B}" dt="2021-09-22T20:48:29.895" v="390" actId="27636"/>
        <pc:sldMkLst>
          <pc:docMk/>
          <pc:sldMk cId="4052602961" sldId="288"/>
        </pc:sldMkLst>
        <pc:spChg chg="mod">
          <ac:chgData name="Gabriel Morris" userId="b27f8b3fe71fb418" providerId="LiveId" clId="{D180AE7E-8A49-4355-A06B-F2B95D3E863B}" dt="2021-09-22T16:46:42.923" v="18" actId="27636"/>
          <ac:spMkLst>
            <pc:docMk/>
            <pc:sldMk cId="4052602961" sldId="288"/>
            <ac:spMk id="3" creationId="{00000000-0000-0000-0000-000000000000}"/>
          </ac:spMkLst>
        </pc:spChg>
        <pc:spChg chg="add mod">
          <ac:chgData name="Gabriel Morris" userId="b27f8b3fe71fb418" providerId="LiveId" clId="{D180AE7E-8A49-4355-A06B-F2B95D3E863B}" dt="2021-09-22T20:48:29.895" v="390" actId="27636"/>
          <ac:spMkLst>
            <pc:docMk/>
            <pc:sldMk cId="4052602961" sldId="288"/>
            <ac:spMk id="4" creationId="{DA7F0F63-69FD-499F-92D7-30BDCD2690F2}"/>
          </ac:spMkLst>
        </pc:spChg>
      </pc:sldChg>
      <pc:sldChg chg="modSp add del mod">
        <pc:chgData name="Gabriel Morris" userId="b27f8b3fe71fb418" providerId="LiveId" clId="{D180AE7E-8A49-4355-A06B-F2B95D3E863B}" dt="2021-09-22T20:48:35.757" v="391" actId="47"/>
        <pc:sldMkLst>
          <pc:docMk/>
          <pc:sldMk cId="857742508" sldId="289"/>
        </pc:sldMkLst>
        <pc:spChg chg="mod">
          <ac:chgData name="Gabriel Morris" userId="b27f8b3fe71fb418" providerId="LiveId" clId="{D180AE7E-8A49-4355-A06B-F2B95D3E863B}" dt="2021-09-22T16:46:40.709" v="17"/>
          <ac:spMkLst>
            <pc:docMk/>
            <pc:sldMk cId="857742508" sldId="289"/>
            <ac:spMk id="3" creationId="{00000000-0000-0000-0000-000000000000}"/>
          </ac:spMkLst>
        </pc:spChg>
      </pc:sldChg>
      <pc:sldChg chg="addSp modSp add del mod">
        <pc:chgData name="Gabriel Morris" userId="b27f8b3fe71fb418" providerId="LiveId" clId="{D180AE7E-8A49-4355-A06B-F2B95D3E863B}" dt="2021-09-22T20:49:01.055" v="438" actId="1038"/>
        <pc:sldMkLst>
          <pc:docMk/>
          <pc:sldMk cId="2633181006" sldId="290"/>
        </pc:sldMkLst>
        <pc:spChg chg="mod">
          <ac:chgData name="Gabriel Morris" userId="b27f8b3fe71fb418" providerId="LiveId" clId="{D180AE7E-8A49-4355-A06B-F2B95D3E863B}" dt="2021-09-22T20:48:56.072" v="393" actId="14100"/>
          <ac:spMkLst>
            <pc:docMk/>
            <pc:sldMk cId="2633181006" sldId="290"/>
            <ac:spMk id="3" creationId="{00000000-0000-0000-0000-000000000000}"/>
          </ac:spMkLst>
        </pc:spChg>
        <pc:spChg chg="add mod">
          <ac:chgData name="Gabriel Morris" userId="b27f8b3fe71fb418" providerId="LiveId" clId="{D180AE7E-8A49-4355-A06B-F2B95D3E863B}" dt="2021-09-22T20:49:01.055" v="438" actId="1038"/>
          <ac:spMkLst>
            <pc:docMk/>
            <pc:sldMk cId="2633181006" sldId="290"/>
            <ac:spMk id="4" creationId="{F5956811-7963-43E6-A2B4-ADAC13B5B174}"/>
          </ac:spMkLst>
        </pc:spChg>
      </pc:sldChg>
      <pc:sldChg chg="modSp add del mod">
        <pc:chgData name="Gabriel Morris" userId="b27f8b3fe71fb418" providerId="LiveId" clId="{D180AE7E-8A49-4355-A06B-F2B95D3E863B}" dt="2021-09-22T20:49:07.305" v="439" actId="47"/>
        <pc:sldMkLst>
          <pc:docMk/>
          <pc:sldMk cId="918857417" sldId="291"/>
        </pc:sldMkLst>
        <pc:spChg chg="mod">
          <ac:chgData name="Gabriel Morris" userId="b27f8b3fe71fb418" providerId="LiveId" clId="{D180AE7E-8A49-4355-A06B-F2B95D3E863B}" dt="2021-09-22T20:48:49.085" v="392" actId="14100"/>
          <ac:spMkLst>
            <pc:docMk/>
            <pc:sldMk cId="918857417" sldId="291"/>
            <ac:spMk id="3" creationId="{00000000-0000-0000-0000-000000000000}"/>
          </ac:spMkLst>
        </pc:spChg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3176098782" sldId="292"/>
        </pc:sldMkLst>
      </pc:sldChg>
      <pc:sldChg chg="add del">
        <pc:chgData name="Gabriel Morris" userId="b27f8b3fe71fb418" providerId="LiveId" clId="{D180AE7E-8A49-4355-A06B-F2B95D3E863B}" dt="2021-09-22T21:05:09.021" v="509" actId="47"/>
        <pc:sldMkLst>
          <pc:docMk/>
          <pc:sldMk cId="1113232353" sldId="293"/>
        </pc:sldMkLst>
      </pc:sldChg>
      <pc:sldChg chg="add">
        <pc:chgData name="Gabriel Morris" userId="b27f8b3fe71fb418" providerId="LiveId" clId="{D180AE7E-8A49-4355-A06B-F2B95D3E863B}" dt="2021-09-22T19:42:03.278" v="19"/>
        <pc:sldMkLst>
          <pc:docMk/>
          <pc:sldMk cId="3944267174" sldId="1195"/>
        </pc:sldMkLst>
      </pc:sldChg>
      <pc:sldChg chg="add del">
        <pc:chgData name="Gabriel Morris" userId="b27f8b3fe71fb418" providerId="LiveId" clId="{D180AE7E-8A49-4355-A06B-F2B95D3E863B}" dt="2021-09-22T16:46:40.709" v="17"/>
        <pc:sldMkLst>
          <pc:docMk/>
          <pc:sldMk cId="2175506259" sldId="1196"/>
        </pc:sldMkLst>
      </pc:sldChg>
      <pc:sldChg chg="addSp delSp modSp new mod modClrScheme chgLayout">
        <pc:chgData name="Gabriel Morris" userId="b27f8b3fe71fb418" providerId="LiveId" clId="{D180AE7E-8A49-4355-A06B-F2B95D3E863B}" dt="2021-09-22T19:43:24.677" v="26" actId="26606"/>
        <pc:sldMkLst>
          <pc:docMk/>
          <pc:sldMk cId="3094914775" sldId="1197"/>
        </pc:sldMkLst>
        <pc:spChg chg="del">
          <ac:chgData name="Gabriel Morris" userId="b27f8b3fe71fb418" providerId="LiveId" clId="{D180AE7E-8A49-4355-A06B-F2B95D3E863B}" dt="2021-09-22T19:42:21.180" v="21" actId="478"/>
          <ac:spMkLst>
            <pc:docMk/>
            <pc:sldMk cId="3094914775" sldId="1197"/>
            <ac:spMk id="2" creationId="{C1174376-8239-4949-9CC3-B0B364283983}"/>
          </ac:spMkLst>
        </pc:spChg>
        <pc:picChg chg="add mod">
          <ac:chgData name="Gabriel Morris" userId="b27f8b3fe71fb418" providerId="LiveId" clId="{D180AE7E-8A49-4355-A06B-F2B95D3E863B}" dt="2021-09-22T19:43:24.677" v="26" actId="26606"/>
          <ac:picMkLst>
            <pc:docMk/>
            <pc:sldMk cId="3094914775" sldId="1197"/>
            <ac:picMk id="4" creationId="{058557E0-30CA-4ECF-9609-3693CE16238F}"/>
          </ac:picMkLst>
        </pc:picChg>
      </pc:sldChg>
      <pc:sldChg chg="new del">
        <pc:chgData name="Gabriel Morris" userId="b27f8b3fe71fb418" providerId="LiveId" clId="{D180AE7E-8A49-4355-A06B-F2B95D3E863B}" dt="2021-09-22T20:01:14.270" v="29" actId="47"/>
        <pc:sldMkLst>
          <pc:docMk/>
          <pc:sldMk cId="1101191090" sldId="1198"/>
        </pc:sldMkLst>
      </pc:sldChg>
      <pc:sldChg chg="addSp delSp modSp add mod ord">
        <pc:chgData name="Gabriel Morris" userId="b27f8b3fe71fb418" providerId="LiveId" clId="{D180AE7E-8A49-4355-A06B-F2B95D3E863B}" dt="2021-09-22T20:02:26.196" v="39" actId="1076"/>
        <pc:sldMkLst>
          <pc:docMk/>
          <pc:sldMk cId="3412101021" sldId="1198"/>
        </pc:sldMkLst>
        <pc:picChg chg="add mod">
          <ac:chgData name="Gabriel Morris" userId="b27f8b3fe71fb418" providerId="LiveId" clId="{D180AE7E-8A49-4355-A06B-F2B95D3E863B}" dt="2021-09-22T20:02:26.196" v="39" actId="1076"/>
          <ac:picMkLst>
            <pc:docMk/>
            <pc:sldMk cId="3412101021" sldId="1198"/>
            <ac:picMk id="2" creationId="{03C51A9B-2036-4AD0-BCBF-57D77E2DAE6D}"/>
          </ac:picMkLst>
        </pc:picChg>
        <pc:picChg chg="del">
          <ac:chgData name="Gabriel Morris" userId="b27f8b3fe71fb418" providerId="LiveId" clId="{D180AE7E-8A49-4355-A06B-F2B95D3E863B}" dt="2021-09-22T20:01:28.830" v="33" actId="478"/>
          <ac:picMkLst>
            <pc:docMk/>
            <pc:sldMk cId="3412101021" sldId="1198"/>
            <ac:picMk id="4" creationId="{058557E0-30CA-4ECF-9609-3693CE16238F}"/>
          </ac:picMkLst>
        </pc:picChg>
      </pc:sldChg>
      <pc:sldChg chg="add ord">
        <pc:chgData name="Gabriel Morris" userId="b27f8b3fe71fb418" providerId="LiveId" clId="{D180AE7E-8A49-4355-A06B-F2B95D3E863B}" dt="2021-09-22T20:02:34.369" v="42"/>
        <pc:sldMkLst>
          <pc:docMk/>
          <pc:sldMk cId="1521650021" sldId="1199"/>
        </pc:sldMkLst>
      </pc:sldChg>
      <pc:sldChg chg="add del">
        <pc:chgData name="Gabriel Morris" userId="b27f8b3fe71fb418" providerId="LiveId" clId="{D180AE7E-8A49-4355-A06B-F2B95D3E863B}" dt="2021-09-22T20:01:33.001" v="35"/>
        <pc:sldMkLst>
          <pc:docMk/>
          <pc:sldMk cId="2676139039" sldId="1199"/>
        </pc:sldMkLst>
      </pc:sldChg>
      <pc:sldChg chg="addSp delSp modSp new mod modClrScheme chgLayout">
        <pc:chgData name="Gabriel Morris" userId="b27f8b3fe71fb418" providerId="LiveId" clId="{D180AE7E-8A49-4355-A06B-F2B95D3E863B}" dt="2021-09-22T20:18:32.545" v="58" actId="20577"/>
        <pc:sldMkLst>
          <pc:docMk/>
          <pc:sldMk cId="1926557271" sldId="1200"/>
        </pc:sldMkLst>
        <pc:spChg chg="del">
          <ac:chgData name="Gabriel Morris" userId="b27f8b3fe71fb418" providerId="LiveId" clId="{D180AE7E-8A49-4355-A06B-F2B95D3E863B}" dt="2021-09-22T20:18:21.885" v="45" actId="26606"/>
          <ac:spMkLst>
            <pc:docMk/>
            <pc:sldMk cId="1926557271" sldId="1200"/>
            <ac:spMk id="2" creationId="{0D8514BA-2027-4A3B-9450-330A259AD7E3}"/>
          </ac:spMkLst>
        </pc:spChg>
        <pc:spChg chg="add mod">
          <ac:chgData name="Gabriel Morris" userId="b27f8b3fe71fb418" providerId="LiveId" clId="{D180AE7E-8A49-4355-A06B-F2B95D3E863B}" dt="2021-09-22T20:18:32.545" v="58" actId="20577"/>
          <ac:spMkLst>
            <pc:docMk/>
            <pc:sldMk cId="1926557271" sldId="1200"/>
            <ac:spMk id="8" creationId="{46BABBC5-048B-4BA2-91E2-4012937AA25A}"/>
          </ac:spMkLst>
        </pc:spChg>
        <pc:picChg chg="add mod">
          <ac:chgData name="Gabriel Morris" userId="b27f8b3fe71fb418" providerId="LiveId" clId="{D180AE7E-8A49-4355-A06B-F2B95D3E863B}" dt="2021-09-22T20:18:21.885" v="45" actId="26606"/>
          <ac:picMkLst>
            <pc:docMk/>
            <pc:sldMk cId="1926557271" sldId="1200"/>
            <ac:picMk id="3" creationId="{3F61374A-F570-4493-92BC-0B8BF3D68060}"/>
          </ac:picMkLst>
        </pc:picChg>
      </pc:sldChg>
      <pc:sldChg chg="delSp modSp new mod">
        <pc:chgData name="Gabriel Morris" userId="b27f8b3fe71fb418" providerId="LiveId" clId="{D180AE7E-8A49-4355-A06B-F2B95D3E863B}" dt="2021-09-22T20:34:20.804" v="71" actId="1076"/>
        <pc:sldMkLst>
          <pc:docMk/>
          <pc:sldMk cId="3535624427" sldId="1201"/>
        </pc:sldMkLst>
        <pc:spChg chg="mod">
          <ac:chgData name="Gabriel Morris" userId="b27f8b3fe71fb418" providerId="LiveId" clId="{D180AE7E-8A49-4355-A06B-F2B95D3E863B}" dt="2021-09-22T20:34:20.804" v="71" actId="1076"/>
          <ac:spMkLst>
            <pc:docMk/>
            <pc:sldMk cId="3535624427" sldId="1201"/>
            <ac:spMk id="2" creationId="{1E74656F-7C2A-4AED-BADF-576D3C6C544C}"/>
          </ac:spMkLst>
        </pc:spChg>
        <pc:spChg chg="del">
          <ac:chgData name="Gabriel Morris" userId="b27f8b3fe71fb418" providerId="LiveId" clId="{D180AE7E-8A49-4355-A06B-F2B95D3E863B}" dt="2021-09-22T20:33:43.135" v="63" actId="478"/>
          <ac:spMkLst>
            <pc:docMk/>
            <pc:sldMk cId="3535624427" sldId="1201"/>
            <ac:spMk id="3" creationId="{963EBB19-3D00-48FD-9552-662691DB67F9}"/>
          </ac:spMkLst>
        </pc:spChg>
      </pc:sldChg>
      <pc:sldChg chg="add">
        <pc:chgData name="Gabriel Morris" userId="b27f8b3fe71fb418" providerId="LiveId" clId="{D180AE7E-8A49-4355-A06B-F2B95D3E863B}" dt="2021-09-22T20:37:22.407" v="72" actId="2890"/>
        <pc:sldMkLst>
          <pc:docMk/>
          <pc:sldMk cId="1338092240" sldId="1202"/>
        </pc:sldMkLst>
      </pc:sldChg>
      <pc:sldChg chg="modSp add mod">
        <pc:chgData name="Gabriel Morris" userId="b27f8b3fe71fb418" providerId="LiveId" clId="{D180AE7E-8A49-4355-A06B-F2B95D3E863B}" dt="2021-09-22T20:38:26.743" v="134" actId="113"/>
        <pc:sldMkLst>
          <pc:docMk/>
          <pc:sldMk cId="2094602745" sldId="1203"/>
        </pc:sldMkLst>
        <pc:spChg chg="mod">
          <ac:chgData name="Gabriel Morris" userId="b27f8b3fe71fb418" providerId="LiveId" clId="{D180AE7E-8A49-4355-A06B-F2B95D3E863B}" dt="2021-09-22T20:38:26.743" v="134" actId="113"/>
          <ac:spMkLst>
            <pc:docMk/>
            <pc:sldMk cId="2094602745" sldId="1203"/>
            <ac:spMk id="3" creationId="{00000000-0000-0000-0000-000000000000}"/>
          </ac:spMkLst>
        </pc:spChg>
      </pc:sldChg>
      <pc:sldChg chg="modSp add mod">
        <pc:chgData name="Gabriel Morris" userId="b27f8b3fe71fb418" providerId="LiveId" clId="{D180AE7E-8A49-4355-A06B-F2B95D3E863B}" dt="2021-09-22T20:38:30.394" v="135" actId="113"/>
        <pc:sldMkLst>
          <pc:docMk/>
          <pc:sldMk cId="1737933713" sldId="1204"/>
        </pc:sldMkLst>
        <pc:spChg chg="mod">
          <ac:chgData name="Gabriel Morris" userId="b27f8b3fe71fb418" providerId="LiveId" clId="{D180AE7E-8A49-4355-A06B-F2B95D3E863B}" dt="2021-09-22T20:38:30.394" v="135" actId="113"/>
          <ac:spMkLst>
            <pc:docMk/>
            <pc:sldMk cId="1737933713" sldId="1204"/>
            <ac:spMk id="3" creationId="{00000000-0000-0000-0000-000000000000}"/>
          </ac:spMkLst>
        </pc:spChg>
      </pc:sldChg>
      <pc:sldChg chg="modSp add mod">
        <pc:chgData name="Gabriel Morris" userId="b27f8b3fe71fb418" providerId="LiveId" clId="{D180AE7E-8A49-4355-A06B-F2B95D3E863B}" dt="2021-09-22T20:39:18.068" v="141" actId="113"/>
        <pc:sldMkLst>
          <pc:docMk/>
          <pc:sldMk cId="3520991949" sldId="1205"/>
        </pc:sldMkLst>
        <pc:spChg chg="mod">
          <ac:chgData name="Gabriel Morris" userId="b27f8b3fe71fb418" providerId="LiveId" clId="{D180AE7E-8A49-4355-A06B-F2B95D3E863B}" dt="2021-09-22T20:39:18.068" v="141" actId="113"/>
          <ac:spMkLst>
            <pc:docMk/>
            <pc:sldMk cId="3520991949" sldId="1205"/>
            <ac:spMk id="3" creationId="{00000000-0000-0000-0000-000000000000}"/>
          </ac:spMkLst>
        </pc:spChg>
      </pc:sldChg>
      <pc:sldChg chg="modSp add mod">
        <pc:chgData name="Gabriel Morris" userId="b27f8b3fe71fb418" providerId="LiveId" clId="{D180AE7E-8A49-4355-A06B-F2B95D3E863B}" dt="2021-09-22T20:39:21.595" v="142" actId="113"/>
        <pc:sldMkLst>
          <pc:docMk/>
          <pc:sldMk cId="64379831" sldId="1206"/>
        </pc:sldMkLst>
        <pc:spChg chg="mod">
          <ac:chgData name="Gabriel Morris" userId="b27f8b3fe71fb418" providerId="LiveId" clId="{D180AE7E-8A49-4355-A06B-F2B95D3E863B}" dt="2021-09-22T20:39:21.595" v="142" actId="113"/>
          <ac:spMkLst>
            <pc:docMk/>
            <pc:sldMk cId="64379831" sldId="1206"/>
            <ac:spMk id="3" creationId="{00000000-0000-0000-0000-000000000000}"/>
          </ac:spMkLst>
        </pc:spChg>
      </pc:sldChg>
      <pc:sldChg chg="delSp modSp add mod ord">
        <pc:chgData name="Gabriel Morris" userId="b27f8b3fe71fb418" providerId="LiveId" clId="{D180AE7E-8A49-4355-A06B-F2B95D3E863B}" dt="2021-09-22T20:41:10.416" v="150" actId="478"/>
        <pc:sldMkLst>
          <pc:docMk/>
          <pc:sldMk cId="3797272574" sldId="1207"/>
        </pc:sldMkLst>
        <pc:spChg chg="mod">
          <ac:chgData name="Gabriel Morris" userId="b27f8b3fe71fb418" providerId="LiveId" clId="{D180AE7E-8A49-4355-A06B-F2B95D3E863B}" dt="2021-09-22T20:40:41.187" v="144" actId="20577"/>
          <ac:spMkLst>
            <pc:docMk/>
            <pc:sldMk cId="3797272574" sldId="1207"/>
            <ac:spMk id="2" creationId="{00000000-0000-0000-0000-000000000000}"/>
          </ac:spMkLst>
        </pc:spChg>
        <pc:spChg chg="del mod">
          <ac:chgData name="Gabriel Morris" userId="b27f8b3fe71fb418" providerId="LiveId" clId="{D180AE7E-8A49-4355-A06B-F2B95D3E863B}" dt="2021-09-22T20:41:10.416" v="150" actId="478"/>
          <ac:spMkLst>
            <pc:docMk/>
            <pc:sldMk cId="3797272574" sldId="1207"/>
            <ac:spMk id="3" creationId="{00000000-0000-0000-0000-000000000000}"/>
          </ac:spMkLst>
        </pc:spChg>
      </pc:sldChg>
      <pc:sldChg chg="addSp modSp add mod">
        <pc:chgData name="Gabriel Morris" userId="b27f8b3fe71fb418" providerId="LiveId" clId="{D180AE7E-8A49-4355-A06B-F2B95D3E863B}" dt="2021-09-22T20:44:08.493" v="169" actId="1076"/>
        <pc:sldMkLst>
          <pc:docMk/>
          <pc:sldMk cId="3936778314" sldId="1208"/>
        </pc:sldMkLst>
        <pc:picChg chg="add mod ord">
          <ac:chgData name="Gabriel Morris" userId="b27f8b3fe71fb418" providerId="LiveId" clId="{D180AE7E-8A49-4355-A06B-F2B95D3E863B}" dt="2021-09-22T20:44:08.493" v="169" actId="1076"/>
          <ac:picMkLst>
            <pc:docMk/>
            <pc:sldMk cId="3936778314" sldId="1208"/>
            <ac:picMk id="4" creationId="{D5F5247B-346D-4109-BB12-830BC4C5ABCA}"/>
          </ac:picMkLst>
        </pc:picChg>
      </pc:sldChg>
      <pc:sldChg chg="modSp new mod">
        <pc:chgData name="Gabriel Morris" userId="b27f8b3fe71fb418" providerId="LiveId" clId="{D180AE7E-8A49-4355-A06B-F2B95D3E863B}" dt="2021-09-22T21:11:09.346" v="652" actId="20577"/>
        <pc:sldMkLst>
          <pc:docMk/>
          <pc:sldMk cId="77234930" sldId="1209"/>
        </pc:sldMkLst>
        <pc:spChg chg="mod">
          <ac:chgData name="Gabriel Morris" userId="b27f8b3fe71fb418" providerId="LiveId" clId="{D180AE7E-8A49-4355-A06B-F2B95D3E863B}" dt="2021-09-22T20:49:58.334" v="462" actId="404"/>
          <ac:spMkLst>
            <pc:docMk/>
            <pc:sldMk cId="77234930" sldId="1209"/>
            <ac:spMk id="2" creationId="{4776D9DE-FEE9-45CB-A3D1-898CF8B3D932}"/>
          </ac:spMkLst>
        </pc:spChg>
        <pc:spChg chg="mod">
          <ac:chgData name="Gabriel Morris" userId="b27f8b3fe71fb418" providerId="LiveId" clId="{D180AE7E-8A49-4355-A06B-F2B95D3E863B}" dt="2021-09-22T21:11:09.346" v="652" actId="20577"/>
          <ac:spMkLst>
            <pc:docMk/>
            <pc:sldMk cId="77234930" sldId="1209"/>
            <ac:spMk id="3" creationId="{4C24163C-297C-4EB8-9342-8C5102164D3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4984F-AA5A-491B-A568-33E817F238F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843BC-CD4E-455D-8103-3091B8D1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1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0A3C8-F9AF-495C-B259-C721909C4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0A3C8-F9AF-495C-B259-C721909C4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502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55A0-4789-48C0-A57E-0C76A2F97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AFABD-3C3D-4952-9534-C6F1476A9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9DB09-20A3-4765-A4EC-AAA3B4403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F5D-1DC0-42E7-BB6F-57774C6C859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B6E8B-0FE3-47AD-B95B-2DBFE107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FC51F-73C8-4E22-BB2C-2A6313D3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0389-7CF1-4F19-9F2A-0FBDFAD0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C8676-803F-41BE-AC37-8A0A42964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186E1-0ED7-4F03-8DA9-FE3014122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0426A-5187-4DD6-939D-4E5F5FC2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F5D-1DC0-42E7-BB6F-57774C6C859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A3A6D-4F8E-4E0B-AF50-DAAEF4C1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9E21F-D57E-4769-AD3D-A4958C0E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0389-7CF1-4F19-9F2A-0FBDFAD0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19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B67D6D-4506-44E4-8F94-222FCE39B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4E9FE-3B82-4EDC-BDA2-2C71FED13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AA53F-8BBD-42C0-B215-ED8B1008C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F5D-1DC0-42E7-BB6F-57774C6C859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EF2D2-B220-4C2A-A6C0-B1CEAE27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C07AA-BF2D-4F7D-A167-398686EB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0389-7CF1-4F19-9F2A-0FBDFAD0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33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2800" y="1701800"/>
            <a:ext cx="10363200" cy="3352800"/>
          </a:xfrm>
        </p:spPr>
        <p:txBody>
          <a:bodyPr/>
          <a:lstStyle>
            <a:lvl1pPr>
              <a:lnSpc>
                <a:spcPct val="85000"/>
              </a:lnSpc>
              <a:defRPr sz="9600" b="1" baseline="0">
                <a:solidFill>
                  <a:srgbClr val="F6F1E6"/>
                </a:solidFill>
                <a:latin typeface="Merriweather Sans ExtraBold" pitchFamily="2" charset="0"/>
              </a:defRPr>
            </a:lvl1pPr>
          </a:lstStyle>
          <a:p>
            <a:r>
              <a:rPr lang="en-US" dirty="0"/>
              <a:t>Lesson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1168400"/>
            <a:ext cx="8534400" cy="635000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 spc="800" baseline="0">
                <a:solidFill>
                  <a:srgbClr val="F6F1E6"/>
                </a:solidFill>
                <a:latin typeface="Merriweather Sans light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LESSON 13</a:t>
            </a:r>
          </a:p>
        </p:txBody>
      </p:sp>
    </p:spTree>
    <p:extLst>
      <p:ext uri="{BB962C8B-B14F-4D97-AF65-F5344CB8AC3E}">
        <p14:creationId xmlns:p14="http://schemas.microsoft.com/office/powerpoint/2010/main" val="2504850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82600"/>
            <a:ext cx="10972800" cy="1422400"/>
          </a:xfrm>
        </p:spPr>
        <p:txBody>
          <a:bodyPr/>
          <a:lstStyle>
            <a:lvl1pPr>
              <a:lnSpc>
                <a:spcPct val="90000"/>
              </a:lnSpc>
              <a:defRPr sz="6000" baseline="0">
                <a:solidFill>
                  <a:srgbClr val="42392A"/>
                </a:solidFill>
                <a:latin typeface="Merriweather Sans ExtraBold" pitchFamily="2" charset="0"/>
              </a:defRPr>
            </a:lvl1pPr>
          </a:lstStyle>
          <a:p>
            <a:r>
              <a:rPr lang="en-US" dirty="0"/>
              <a:t>Body 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76400" y="2154237"/>
            <a:ext cx="8839200" cy="4424363"/>
          </a:xfrm>
        </p:spPr>
        <p:txBody>
          <a:bodyPr/>
          <a:lstStyle>
            <a:lvl1pPr>
              <a:spcBef>
                <a:spcPts val="2400"/>
              </a:spcBef>
              <a:spcAft>
                <a:spcPts val="0"/>
              </a:spcAft>
              <a:defRPr>
                <a:latin typeface="Merriweather Sans Bold" pitchFamily="2" charset="0"/>
              </a:defRPr>
            </a:lvl1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2337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82600"/>
            <a:ext cx="10972800" cy="1422400"/>
          </a:xfrm>
        </p:spPr>
        <p:txBody>
          <a:bodyPr/>
          <a:lstStyle>
            <a:lvl1pPr>
              <a:lnSpc>
                <a:spcPct val="90000"/>
              </a:lnSpc>
              <a:defRPr sz="6000" baseline="0">
                <a:solidFill>
                  <a:srgbClr val="F6F1E6"/>
                </a:solidFill>
                <a:latin typeface="Merriweather Sans ExtraBold" pitchFamily="2" charset="0"/>
              </a:defRPr>
            </a:lvl1pPr>
          </a:lstStyle>
          <a:p>
            <a:r>
              <a:rPr lang="en-US" dirty="0"/>
              <a:t>Graphic Slide</a:t>
            </a:r>
          </a:p>
        </p:txBody>
      </p:sp>
    </p:spTree>
    <p:extLst>
      <p:ext uri="{BB962C8B-B14F-4D97-AF65-F5344CB8AC3E}">
        <p14:creationId xmlns:p14="http://schemas.microsoft.com/office/powerpoint/2010/main" val="341817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76400" y="685800"/>
            <a:ext cx="8839200" cy="4673600"/>
          </a:xfrm>
        </p:spPr>
        <p:txBody>
          <a:bodyPr anchor="ctr"/>
          <a:lstStyle>
            <a:lvl1pPr algn="ctr">
              <a:buNone/>
              <a:defRPr sz="3733" b="0" baseline="0">
                <a:solidFill>
                  <a:srgbClr val="F6F1E6"/>
                </a:solidFill>
                <a:latin typeface="Merriweather Sans ExtraBold" pitchFamily="2" charset="0"/>
              </a:defRPr>
            </a:lvl1pPr>
          </a:lstStyle>
          <a:p>
            <a:pPr lvl="0"/>
            <a:r>
              <a:rPr lang="en-US" dirty="0"/>
              <a:t>“And He said unto me, ‘My grace is sufficient for thee: for my strength is made perfect in weakness.’ Most gladly therefore will I rather glory in my infirmities, that the power of Christ may rest upon me.”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368800" y="5359400"/>
            <a:ext cx="6604000" cy="914400"/>
          </a:xfrm>
        </p:spPr>
        <p:txBody>
          <a:bodyPr anchor="ctr"/>
          <a:lstStyle>
            <a:lvl1pPr algn="r">
              <a:buNone/>
              <a:defRPr sz="3733" b="1" i="1" baseline="0">
                <a:solidFill>
                  <a:srgbClr val="F6F1E6"/>
                </a:solidFill>
                <a:latin typeface="Merriweather Sans" pitchFamily="2" charset="0"/>
              </a:defRPr>
            </a:lvl1pPr>
          </a:lstStyle>
          <a:p>
            <a:pPr lvl="0"/>
            <a:r>
              <a:rPr lang="en-US" dirty="0"/>
              <a:t>2 Corinthians 12:9</a:t>
            </a:r>
          </a:p>
        </p:txBody>
      </p:sp>
    </p:spTree>
    <p:extLst>
      <p:ext uri="{BB962C8B-B14F-4D97-AF65-F5344CB8AC3E}">
        <p14:creationId xmlns:p14="http://schemas.microsoft.com/office/powerpoint/2010/main" val="76632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rea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03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5E1E3-8AEA-4F4D-83A2-62C52A990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BFB41-0C39-4177-BC35-C3BDB0833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5ADCA-2670-46FD-9550-E66EE3033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F5D-1DC0-42E7-BB6F-57774C6C859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0B6B3-2852-454E-B67E-828234DC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F1479-3EBB-4070-8F8E-F70CEE6FE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0389-7CF1-4F19-9F2A-0FBDFAD0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5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A4E45-467B-491D-AF99-0E56E9404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C0117-EA4E-4EC8-A2FD-4E5127DC8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7C57E-D616-4205-9BBC-AAF23716E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F5D-1DC0-42E7-BB6F-57774C6C859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04212-A24E-4397-9284-AC57B128A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CF5E6-DA45-432F-AF2C-DDC70034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0389-7CF1-4F19-9F2A-0FBDFAD0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0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77A3-F8F1-4B78-9822-E3EE244CA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95D24-DEDD-4C6B-AFB6-9626CCDE6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C6E2B-5347-4CCB-8363-28C5F5C45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779D4-4F1E-4B03-9035-66E81B010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F5D-1DC0-42E7-BB6F-57774C6C859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A9EED-E540-435E-B9FD-2736EDF4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B912B-AC27-4874-9B4E-1545415C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0389-7CF1-4F19-9F2A-0FBDFAD0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9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647CD-BA8A-4C1D-9FCF-F845EBA08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89BCA-A2C0-4E45-927C-2DDDEF829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2BFCA-0866-44D3-A139-2609B0966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C9533F-B3B3-449E-9909-751553062E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7E6A91-1E46-4F10-AF83-084069DC0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1F624F-C6C8-4AC3-B56C-2E10A4A7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F5D-1DC0-42E7-BB6F-57774C6C859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17184-3F07-412E-A027-EB1F66C86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A5DB1-6F05-4340-BFB0-6A06F0D4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0389-7CF1-4F19-9F2A-0FBDFAD0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4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0C78D-3217-4D76-9164-BED758E76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69F88-820E-4DC8-80D8-C6F197A98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F5D-1DC0-42E7-BB6F-57774C6C859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F82DA-F9B9-401E-BAD7-64A7AD08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5BAE1-344D-4C98-A026-41E892DFA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0389-7CF1-4F19-9F2A-0FBDFAD0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1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0DC47-058D-48E2-9306-55369102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F5D-1DC0-42E7-BB6F-57774C6C859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48C087-5DE0-4C29-B539-15BB4A59F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5617C-D042-4354-B9BF-D28DFDF88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0389-7CF1-4F19-9F2A-0FBDFAD0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82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84D08-2F32-429A-A3E1-EA0E7990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C96A1-DF50-47B2-BDBD-063EA153D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9288B-E168-4EDF-9216-096AD62AF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5F6C6-2612-464A-9040-C8F72490E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F5D-1DC0-42E7-BB6F-57774C6C859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BA856-1912-46E5-998C-68AC461C6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55ADF-1521-4167-AB16-4AEF50E9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0389-7CF1-4F19-9F2A-0FBDFAD0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1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78BDE-2FED-4CAB-B0AF-D0C52844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042471-0C16-4D54-8093-2E6DFEB88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5995F-9ABC-43DB-AF8E-C80F791A4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F5778-3677-41D1-A029-DB0701767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BF5D-1DC0-42E7-BB6F-57774C6C859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E305-A3B0-49A6-888F-45FE11603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94119-CB55-4B15-97FA-7133FCE55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0389-7CF1-4F19-9F2A-0FBDFAD0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17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FFDB1D-1D89-4741-9276-F23DD380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4AF42-E24B-4A81-902D-D621C44A8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3636A-160C-4D28-A9FA-20E0B8B9D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DBF5D-1DC0-42E7-BB6F-57774C6C8596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70DBC-1937-46F9-BAC0-F0A220DA7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91269-BDE3-425D-A52A-B44EE8C2D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F0389-7CF1-4F19-9F2A-0FBDFAD00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1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1600200"/>
            <a:ext cx="8839200" cy="462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line of the slide</a:t>
            </a:r>
          </a:p>
          <a:p>
            <a:pPr lvl="1"/>
            <a:r>
              <a:rPr lang="en-US" dirty="0"/>
              <a:t>Second line of the slide</a:t>
            </a:r>
          </a:p>
          <a:p>
            <a:pPr lvl="2"/>
            <a:r>
              <a:rPr lang="en-US" dirty="0"/>
              <a:t>Third line of the slide</a:t>
            </a:r>
          </a:p>
          <a:p>
            <a:pPr lvl="3"/>
            <a:r>
              <a:rPr lang="en-US" dirty="0"/>
              <a:t>Fourth line of the slide</a:t>
            </a:r>
          </a:p>
          <a:p>
            <a:pPr lvl="4"/>
            <a:r>
              <a:rPr lang="en-US" dirty="0"/>
              <a:t>Fifth and lowest line of the slide</a:t>
            </a:r>
          </a:p>
        </p:txBody>
      </p:sp>
    </p:spTree>
    <p:extLst>
      <p:ext uri="{BB962C8B-B14F-4D97-AF65-F5344CB8AC3E}">
        <p14:creationId xmlns:p14="http://schemas.microsoft.com/office/powerpoint/2010/main" val="155160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1219170" rtl="0" eaLnBrk="1" latinLnBrk="0" hangingPunct="1">
        <a:lnSpc>
          <a:spcPct val="80000"/>
        </a:lnSpc>
        <a:spcBef>
          <a:spcPct val="0"/>
        </a:spcBef>
        <a:buNone/>
        <a:defRPr sz="6000" kern="1200">
          <a:solidFill>
            <a:srgbClr val="42392A"/>
          </a:solidFill>
          <a:latin typeface="Merriweather Sans ExtraBold" pitchFamily="2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3733" b="1" i="0" kern="1200" baseline="0">
          <a:solidFill>
            <a:srgbClr val="42392A"/>
          </a:solidFill>
          <a:latin typeface="Merriweather Sans Bold" pitchFamily="2" charset="0"/>
          <a:ea typeface="+mn-ea"/>
          <a:cs typeface="+mn-cs"/>
        </a:defRPr>
      </a:lvl1pPr>
      <a:lvl2pPr marL="877802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200" kern="1200" baseline="0">
          <a:solidFill>
            <a:srgbClr val="42392A"/>
          </a:solidFill>
          <a:latin typeface="Merriweather Sans" pitchFamily="2" charset="0"/>
          <a:ea typeface="+mn-ea"/>
          <a:cs typeface="+mn-cs"/>
        </a:defRPr>
      </a:lvl2pPr>
      <a:lvl3pPr marL="11947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 baseline="0">
          <a:solidFill>
            <a:srgbClr val="42392A"/>
          </a:solidFill>
          <a:latin typeface="Merriweather Sans light" pitchFamily="2" charset="0"/>
          <a:ea typeface="+mn-ea"/>
          <a:cs typeface="+mn-cs"/>
        </a:defRPr>
      </a:lvl3pPr>
      <a:lvl4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b="1" i="0" kern="1200" baseline="0">
          <a:solidFill>
            <a:srgbClr val="42392A"/>
          </a:solidFill>
          <a:latin typeface="Merriweather Sans" pitchFamily="2" charset="0"/>
          <a:ea typeface="+mn-ea"/>
          <a:cs typeface="+mn-cs"/>
        </a:defRPr>
      </a:lvl4pPr>
      <a:lvl5pPr marL="1828754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rgbClr val="42392A"/>
          </a:solidFill>
          <a:latin typeface="Merriweather Sans light" pitchFamily="2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B9A7ABB-8C81-4DA2-BE19-B2FA4FB3E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51" b="36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385710A-D94D-4F20-9237-3D730A93AE05}"/>
              </a:ext>
            </a:extLst>
          </p:cNvPr>
          <p:cNvSpPr txBox="1"/>
          <p:nvPr/>
        </p:nvSpPr>
        <p:spPr>
          <a:xfrm>
            <a:off x="1227359" y="5417404"/>
            <a:ext cx="9997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4800" b="1">
                <a:solidFill>
                  <a:prstClr val="white"/>
                </a:solidFill>
                <a:effectLst>
                  <a:glow rad="228600">
                    <a:srgbClr val="B15E28">
                      <a:satMod val="175000"/>
                      <a:alpha val="40000"/>
                    </a:srgbClr>
                  </a:glow>
                </a:effectLst>
                <a:latin typeface="Garamond" panose="02020404030301010803"/>
              </a:rPr>
              <a:t>TRAVEL THROUGH THE BIBLE</a:t>
            </a:r>
            <a:endParaRPr lang="en-US" sz="4800" b="1" dirty="0">
              <a:solidFill>
                <a:prstClr val="white"/>
              </a:solidFill>
              <a:effectLst>
                <a:glow rad="228600">
                  <a:srgbClr val="B15E28">
                    <a:satMod val="175000"/>
                    <a:alpha val="40000"/>
                  </a:srgbClr>
                </a:glow>
              </a:effectLst>
              <a:latin typeface="Garamond" panose="02020404030301010803"/>
            </a:endParaRPr>
          </a:p>
        </p:txBody>
      </p:sp>
    </p:spTree>
    <p:extLst>
      <p:ext uri="{BB962C8B-B14F-4D97-AF65-F5344CB8AC3E}">
        <p14:creationId xmlns:p14="http://schemas.microsoft.com/office/powerpoint/2010/main" val="3944267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6BABBC5-048B-4BA2-91E2-4012937A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2600"/>
            <a:ext cx="10972800" cy="1422400"/>
          </a:xfrm>
        </p:spPr>
        <p:txBody>
          <a:bodyPr/>
          <a:lstStyle/>
          <a:p>
            <a:r>
              <a:rPr lang="en-US" dirty="0"/>
              <a:t>Inspiration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1374A-F570-4493-92BC-0B8BF3D68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6" b="5751"/>
          <a:stretch/>
        </p:blipFill>
        <p:spPr>
          <a:xfrm>
            <a:off x="1676400" y="2154237"/>
            <a:ext cx="8839200" cy="4424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6557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God Guided the Bible’s Human Authors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dozen people</a:t>
            </a:r>
          </a:p>
          <a:p>
            <a:r>
              <a:rPr lang="en-US" dirty="0"/>
              <a:t>Some unknown</a:t>
            </a:r>
          </a:p>
          <a:p>
            <a:pPr lvl="1"/>
            <a:r>
              <a:rPr lang="en-US" dirty="0"/>
              <a:t>Author of </a:t>
            </a:r>
            <a:r>
              <a:rPr lang="en-US" u="sng" dirty="0"/>
              <a:t>Job</a:t>
            </a:r>
            <a:r>
              <a:rPr lang="en-US" dirty="0"/>
              <a:t>—around </a:t>
            </a:r>
            <a:r>
              <a:rPr lang="en-US" u="sng" dirty="0"/>
              <a:t>1400</a:t>
            </a:r>
            <a:r>
              <a:rPr lang="en-US" dirty="0"/>
              <a:t> B.C.</a:t>
            </a:r>
          </a:p>
          <a:p>
            <a:pPr lvl="1"/>
            <a:r>
              <a:rPr lang="en-US" dirty="0"/>
              <a:t>Author of </a:t>
            </a:r>
            <a:r>
              <a:rPr lang="en-US" u="sng" dirty="0"/>
              <a:t>Hebrews</a:t>
            </a:r>
            <a:r>
              <a:rPr lang="en-US" dirty="0"/>
              <a:t>—around A.D. </a:t>
            </a:r>
            <a:r>
              <a:rPr lang="en-US" u="sng" dirty="0"/>
              <a:t>100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87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4656F-7C2A-4AED-BADF-576D3C6C5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37887"/>
            <a:ext cx="10972800" cy="3267364"/>
          </a:xfrm>
        </p:spPr>
        <p:txBody>
          <a:bodyPr/>
          <a:lstStyle/>
          <a:p>
            <a:r>
              <a:rPr lang="en-US" sz="4800" dirty="0"/>
              <a:t>Read Exodus 34:27 and 1 Corinthians 2:10–13 to learn how God guided the</a:t>
            </a:r>
            <a:br>
              <a:rPr lang="en-US" sz="4800" dirty="0"/>
            </a:br>
            <a:r>
              <a:rPr lang="en-US" sz="4800" dirty="0"/>
              <a:t>human authors of the Bible.</a:t>
            </a:r>
          </a:p>
        </p:txBody>
      </p:sp>
    </p:spTree>
    <p:extLst>
      <p:ext uri="{BB962C8B-B14F-4D97-AF65-F5344CB8AC3E}">
        <p14:creationId xmlns:p14="http://schemas.microsoft.com/office/powerpoint/2010/main" val="3535624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One Story from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Exodus 34:27 </a:t>
            </a:r>
          </a:p>
          <a:p>
            <a:pPr lvl="1"/>
            <a:endParaRPr lang="en-US" dirty="0"/>
          </a:p>
          <a:p>
            <a:r>
              <a:rPr lang="en-US" dirty="0"/>
              <a:t>1 Corinthians 2:10–13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284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One Story from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Exodus 34:27 </a:t>
            </a:r>
          </a:p>
          <a:p>
            <a:pPr lvl="1"/>
            <a:r>
              <a:rPr lang="en-US" u="sng" dirty="0"/>
              <a:t>God told Moses what to write</a:t>
            </a:r>
            <a:endParaRPr lang="en-US" dirty="0"/>
          </a:p>
          <a:p>
            <a:r>
              <a:rPr lang="en-US" dirty="0"/>
              <a:t>1 Corinthians 2:10–13 </a:t>
            </a:r>
          </a:p>
          <a:p>
            <a:pPr lvl="1"/>
            <a:r>
              <a:rPr lang="en-US" u="sng" dirty="0"/>
              <a:t>God’s Spirit taught people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092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God Communicated His Word to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ways people communicate</a:t>
            </a:r>
          </a:p>
          <a:p>
            <a:pPr lvl="1"/>
            <a:r>
              <a:rPr lang="en-US" u="sng" dirty="0"/>
              <a:t>Words</a:t>
            </a:r>
            <a:endParaRPr lang="en-US" dirty="0"/>
          </a:p>
          <a:p>
            <a:pPr lvl="1"/>
            <a:r>
              <a:rPr lang="en-US" u="sng" dirty="0"/>
              <a:t>Actions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301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God Communicated His Word to People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ways God communicated</a:t>
            </a:r>
          </a:p>
          <a:p>
            <a:pPr lvl="1"/>
            <a:r>
              <a:rPr lang="en-US" dirty="0"/>
              <a:t>God’s </a:t>
            </a:r>
            <a:r>
              <a:rPr lang="en-US" u="sng" dirty="0"/>
              <a:t>words</a:t>
            </a:r>
            <a:r>
              <a:rPr lang="en-US" dirty="0"/>
              <a:t> are summarized in the </a:t>
            </a:r>
            <a:r>
              <a:rPr lang="en-US" u="sng" dirty="0"/>
              <a:t>Bible</a:t>
            </a:r>
            <a:endParaRPr lang="en-US" dirty="0"/>
          </a:p>
          <a:p>
            <a:pPr lvl="1"/>
            <a:r>
              <a:rPr lang="en-US" dirty="0"/>
              <a:t>God’s </a:t>
            </a:r>
            <a:r>
              <a:rPr lang="en-US" u="sng" dirty="0"/>
              <a:t>actions</a:t>
            </a:r>
            <a:r>
              <a:rPr lang="en-US" dirty="0"/>
              <a:t> are summarized in </a:t>
            </a:r>
            <a:r>
              <a:rPr lang="en-US" u="sng" dirty="0"/>
              <a:t>Jesus Christ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01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Testament Divisions in English Bibles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Law</a:t>
            </a:r>
          </a:p>
          <a:p>
            <a:pPr lvl="1"/>
            <a:r>
              <a:rPr lang="en-US" b="1" dirty="0"/>
              <a:t>Beginning of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527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Testament Divisions in English Bibles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Law</a:t>
            </a:r>
          </a:p>
          <a:p>
            <a:pPr lvl="1"/>
            <a:r>
              <a:rPr lang="en-US" dirty="0"/>
              <a:t>Beginning of time</a:t>
            </a:r>
          </a:p>
          <a:p>
            <a:pPr lvl="1"/>
            <a:r>
              <a:rPr lang="en-US" b="1" dirty="0"/>
              <a:t>Creation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02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Testament Divisions in English Bibles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Law</a:t>
            </a:r>
          </a:p>
          <a:p>
            <a:pPr lvl="1"/>
            <a:r>
              <a:rPr lang="en-US" dirty="0"/>
              <a:t>Beginning of time</a:t>
            </a:r>
          </a:p>
          <a:p>
            <a:pPr lvl="1"/>
            <a:r>
              <a:rPr lang="en-US" dirty="0"/>
              <a:t>Creation</a:t>
            </a:r>
          </a:p>
          <a:p>
            <a:pPr lvl="1"/>
            <a:r>
              <a:rPr lang="en-US" b="1" dirty="0"/>
              <a:t>Nation of Israel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933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1F8E18-7CEB-46CE-B3F9-6A713C1BA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5342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Testament Divisions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</a:t>
            </a:r>
          </a:p>
          <a:p>
            <a:pPr lvl="1"/>
            <a:r>
              <a:rPr lang="en-US" dirty="0"/>
              <a:t>1,000 years of Israel’s history</a:t>
            </a:r>
          </a:p>
          <a:p>
            <a:pPr lvl="1"/>
            <a:r>
              <a:rPr lang="en-US" dirty="0"/>
              <a:t>Conquest of the Promised Land</a:t>
            </a:r>
          </a:p>
          <a:p>
            <a:pPr lvl="1"/>
            <a:r>
              <a:rPr lang="en-US" dirty="0"/>
              <a:t>Judges</a:t>
            </a:r>
          </a:p>
          <a:p>
            <a:pPr lvl="1"/>
            <a:r>
              <a:rPr lang="en-US" dirty="0"/>
              <a:t>Kingdoms</a:t>
            </a:r>
          </a:p>
          <a:p>
            <a:pPr lvl="1"/>
            <a:r>
              <a:rPr lang="en-US" dirty="0"/>
              <a:t>Prophets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03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Testament Divisions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Poetry—Wisdom Literature</a:t>
            </a:r>
          </a:p>
          <a:p>
            <a:pPr lvl="1"/>
            <a:r>
              <a:rPr lang="en-US" b="1" dirty="0"/>
              <a:t>Poems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324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Testament Divisions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Poetry—Wisdom Literature</a:t>
            </a:r>
          </a:p>
          <a:p>
            <a:pPr lvl="1"/>
            <a:r>
              <a:rPr lang="en-US" dirty="0"/>
              <a:t>Poems</a:t>
            </a:r>
          </a:p>
          <a:p>
            <a:pPr lvl="1"/>
            <a:r>
              <a:rPr lang="en-US" b="1" dirty="0"/>
              <a:t>Songs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991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Testament Divisions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Poetry—Wisdom Literature</a:t>
            </a:r>
          </a:p>
          <a:p>
            <a:pPr lvl="1"/>
            <a:r>
              <a:rPr lang="en-US" dirty="0"/>
              <a:t>Poems</a:t>
            </a:r>
          </a:p>
          <a:p>
            <a:pPr lvl="1"/>
            <a:r>
              <a:rPr lang="en-US" dirty="0"/>
              <a:t>Songs</a:t>
            </a:r>
          </a:p>
          <a:p>
            <a:pPr lvl="1"/>
            <a:r>
              <a:rPr lang="en-US" b="1" dirty="0"/>
              <a:t>Proverbs, wise sayings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9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Testament Divisions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Major Prophets—Isaiah to Daniel</a:t>
            </a:r>
          </a:p>
          <a:p>
            <a:pPr lvl="1"/>
            <a:r>
              <a:rPr lang="en-US" dirty="0"/>
              <a:t>Four prophets during time of Israel’s kings</a:t>
            </a:r>
          </a:p>
          <a:p>
            <a:r>
              <a:rPr lang="en-US" dirty="0"/>
              <a:t>Minor Prophets—Hosea to Malachi</a:t>
            </a:r>
          </a:p>
          <a:p>
            <a:pPr lvl="1"/>
            <a:r>
              <a:rPr lang="en-US" dirty="0"/>
              <a:t>Twelve prophets during time of Israel’s kings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74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Prophet?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72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F5247B-346D-4109-BB12-830BC4C5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29" y="2406650"/>
            <a:ext cx="4762500" cy="4171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Prophet?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God’s spokesman; one who speaks to others for God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778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Prophecy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Words spoken by God through people; may include prediction of future events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A77F1-37E1-4D73-B152-49A4C92E1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455" y="3353988"/>
            <a:ext cx="4511041" cy="34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60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17800"/>
            <a:ext cx="10972800" cy="1422400"/>
          </a:xfrm>
        </p:spPr>
        <p:txBody>
          <a:bodyPr/>
          <a:lstStyle/>
          <a:p>
            <a:r>
              <a:rPr lang="en-US" b="1" dirty="0"/>
              <a:t>Old Testament Books and Divisions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779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006600"/>
            <a:ext cx="8839200" cy="4424363"/>
          </a:xfrm>
        </p:spPr>
        <p:txBody>
          <a:bodyPr/>
          <a:lstStyle/>
          <a:p>
            <a:r>
              <a:rPr lang="en-US" u="sng" dirty="0"/>
              <a:t>Genesis</a:t>
            </a:r>
            <a:endParaRPr lang="en-US" dirty="0"/>
          </a:p>
          <a:p>
            <a:r>
              <a:rPr lang="en-US" u="sng" dirty="0"/>
              <a:t>Exodus</a:t>
            </a:r>
            <a:endParaRPr lang="en-US" dirty="0"/>
          </a:p>
          <a:p>
            <a:r>
              <a:rPr lang="en-US" u="sng" dirty="0"/>
              <a:t>Leviticus</a:t>
            </a:r>
            <a:endParaRPr lang="en-US" dirty="0"/>
          </a:p>
          <a:p>
            <a:r>
              <a:rPr lang="en-US" u="sng" dirty="0"/>
              <a:t>Numbers</a:t>
            </a:r>
            <a:endParaRPr lang="en-US" dirty="0"/>
          </a:p>
          <a:p>
            <a:r>
              <a:rPr lang="en-US" u="sng" dirty="0"/>
              <a:t>Deuteronomy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03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white shirt&#10;&#10;Description automatically generated with medium confidence">
            <a:extLst>
              <a:ext uri="{FF2B5EF4-FFF2-40B4-BE49-F238E27FC236}">
                <a16:creationId xmlns:a16="http://schemas.microsoft.com/office/drawing/2014/main" id="{058557E0-30CA-4ECF-9609-3693CE162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060"/>
            <a:ext cx="12192000" cy="54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14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782" y="2006600"/>
            <a:ext cx="3992880" cy="4424363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Joshua</a:t>
            </a:r>
            <a:endParaRPr lang="en-US" dirty="0"/>
          </a:p>
          <a:p>
            <a:r>
              <a:rPr lang="en-US" u="sng" dirty="0"/>
              <a:t>Judges</a:t>
            </a:r>
            <a:endParaRPr lang="en-US" dirty="0"/>
          </a:p>
          <a:p>
            <a:r>
              <a:rPr lang="en-US" u="sng" dirty="0"/>
              <a:t>Ruth</a:t>
            </a:r>
            <a:endParaRPr lang="en-US" dirty="0"/>
          </a:p>
          <a:p>
            <a:r>
              <a:rPr lang="en-US" u="sng" dirty="0"/>
              <a:t>1 Samuel</a:t>
            </a:r>
            <a:endParaRPr lang="en-US" dirty="0"/>
          </a:p>
          <a:p>
            <a:r>
              <a:rPr lang="en-US" u="sng" dirty="0"/>
              <a:t>2 Samuel</a:t>
            </a:r>
            <a:endParaRPr lang="en-US" dirty="0"/>
          </a:p>
          <a:p>
            <a:r>
              <a:rPr lang="en-US" u="sng" dirty="0"/>
              <a:t>1 Kings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4F0EDF-730D-47F9-B592-A76DF3BDCE1F}"/>
              </a:ext>
            </a:extLst>
          </p:cNvPr>
          <p:cNvSpPr txBox="1">
            <a:spLocks/>
          </p:cNvSpPr>
          <p:nvPr/>
        </p:nvSpPr>
        <p:spPr>
          <a:xfrm>
            <a:off x="7245928" y="2004612"/>
            <a:ext cx="5206538" cy="4424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57189" indent="-457189" algn="l" defTabSz="1219170" rtl="0" eaLnBrk="1" latinLnBrk="0" hangingPunct="1">
              <a:spcBef>
                <a:spcPts val="2400"/>
              </a:spcBef>
              <a:spcAft>
                <a:spcPts val="0"/>
              </a:spcAft>
              <a:buFont typeface="Arial" pitchFamily="34" charset="0"/>
              <a:buChar char="•"/>
              <a:defRPr sz="3733" b="1" i="0" kern="1200" baseline="0">
                <a:solidFill>
                  <a:srgbClr val="42392A"/>
                </a:solidFill>
                <a:latin typeface="Merriweather Sans Bold" pitchFamily="2" charset="0"/>
                <a:ea typeface="+mn-ea"/>
                <a:cs typeface="+mn-cs"/>
              </a:defRPr>
            </a:lvl1pPr>
            <a:lvl2pPr marL="877802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 baseline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defRPr>
            </a:lvl2pPr>
            <a:lvl3pPr marL="11947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 baseline="0">
                <a:solidFill>
                  <a:srgbClr val="42392A"/>
                </a:solidFill>
                <a:latin typeface="Merriweather Sans light" pitchFamily="2" charset="0"/>
                <a:ea typeface="+mn-ea"/>
                <a:cs typeface="+mn-cs"/>
              </a:defRPr>
            </a:lvl3pPr>
            <a:lvl4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1" i="0" kern="1200" baseline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defRPr>
            </a:lvl4pPr>
            <a:lvl5pPr marL="1828754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rgbClr val="42392A"/>
                </a:solidFill>
                <a:latin typeface="Merriweather Sans light" pitchFamily="2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/>
              <a:t>2 Kings</a:t>
            </a:r>
            <a:endParaRPr lang="en-US"/>
          </a:p>
          <a:p>
            <a:r>
              <a:rPr lang="en-US" u="sng"/>
              <a:t>1 Chronicles</a:t>
            </a:r>
            <a:endParaRPr lang="en-US"/>
          </a:p>
          <a:p>
            <a:r>
              <a:rPr lang="en-US" u="sng"/>
              <a:t>2 Chronicles</a:t>
            </a:r>
            <a:endParaRPr lang="en-US"/>
          </a:p>
          <a:p>
            <a:r>
              <a:rPr lang="en-US" u="sng"/>
              <a:t>Ezra</a:t>
            </a:r>
            <a:endParaRPr lang="en-US"/>
          </a:p>
          <a:p>
            <a:r>
              <a:rPr lang="en-US" u="sng"/>
              <a:t>Nehemiah</a:t>
            </a:r>
            <a:endParaRPr lang="en-US"/>
          </a:p>
          <a:p>
            <a:r>
              <a:rPr lang="en-US" u="sng"/>
              <a:t>Esther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61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Poetry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Job</a:t>
            </a:r>
            <a:endParaRPr lang="en-US" dirty="0"/>
          </a:p>
          <a:p>
            <a:r>
              <a:rPr lang="en-US" u="sng" dirty="0"/>
              <a:t>Psalms</a:t>
            </a:r>
            <a:endParaRPr lang="en-US" dirty="0"/>
          </a:p>
          <a:p>
            <a:r>
              <a:rPr lang="en-US" u="sng" dirty="0"/>
              <a:t>Proverbs</a:t>
            </a:r>
            <a:endParaRPr lang="en-US" dirty="0"/>
          </a:p>
          <a:p>
            <a:r>
              <a:rPr lang="en-US" u="sng" dirty="0"/>
              <a:t>Ecclesiastes</a:t>
            </a:r>
            <a:endParaRPr lang="en-US" dirty="0"/>
          </a:p>
          <a:p>
            <a:r>
              <a:rPr lang="en-US" u="sng" dirty="0"/>
              <a:t>Song of Solomon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59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Major Prophets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Isaiah</a:t>
            </a:r>
            <a:endParaRPr lang="en-US" dirty="0"/>
          </a:p>
          <a:p>
            <a:r>
              <a:rPr lang="en-US" u="sng" dirty="0"/>
              <a:t>Jeremiah</a:t>
            </a:r>
            <a:endParaRPr lang="en-US" dirty="0"/>
          </a:p>
          <a:p>
            <a:r>
              <a:rPr lang="en-US" u="sng" dirty="0"/>
              <a:t>Lamentations</a:t>
            </a:r>
            <a:endParaRPr lang="en-US" dirty="0"/>
          </a:p>
          <a:p>
            <a:r>
              <a:rPr lang="en-US" u="sng" dirty="0"/>
              <a:t>Ezekiel</a:t>
            </a:r>
            <a:endParaRPr lang="en-US" dirty="0"/>
          </a:p>
          <a:p>
            <a:r>
              <a:rPr lang="en-US" u="sng" dirty="0"/>
              <a:t>Daniel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80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Minor Prophets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/>
              <a:t>Hosea</a:t>
            </a:r>
            <a:endParaRPr lang="en-US" dirty="0"/>
          </a:p>
          <a:p>
            <a:r>
              <a:rPr lang="en-US" u="sng" dirty="0"/>
              <a:t>Joel</a:t>
            </a:r>
            <a:endParaRPr lang="en-US" dirty="0"/>
          </a:p>
          <a:p>
            <a:r>
              <a:rPr lang="en-US" u="sng" dirty="0"/>
              <a:t>Amos</a:t>
            </a:r>
            <a:endParaRPr lang="en-US" dirty="0"/>
          </a:p>
          <a:p>
            <a:r>
              <a:rPr lang="en-US" u="sng" dirty="0"/>
              <a:t>Obadiah</a:t>
            </a:r>
            <a:endParaRPr lang="en-US" dirty="0"/>
          </a:p>
          <a:p>
            <a:r>
              <a:rPr lang="en-US" u="sng" dirty="0"/>
              <a:t>Jonah</a:t>
            </a:r>
            <a:endParaRPr lang="en-US" dirty="0"/>
          </a:p>
          <a:p>
            <a:r>
              <a:rPr lang="en-US" u="sng" dirty="0"/>
              <a:t>Micah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021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 Prophets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/>
              <a:t>Nahum</a:t>
            </a:r>
            <a:endParaRPr lang="en-US" dirty="0"/>
          </a:p>
          <a:p>
            <a:r>
              <a:rPr lang="en-US" u="sng" dirty="0"/>
              <a:t>Habakkuk</a:t>
            </a:r>
            <a:endParaRPr lang="en-US" dirty="0"/>
          </a:p>
          <a:p>
            <a:r>
              <a:rPr lang="en-US" u="sng" dirty="0"/>
              <a:t>Zephaniah</a:t>
            </a:r>
            <a:endParaRPr lang="en-US" dirty="0"/>
          </a:p>
          <a:p>
            <a:r>
              <a:rPr lang="en-US" u="sng" dirty="0"/>
              <a:t>Haggai</a:t>
            </a:r>
            <a:endParaRPr lang="en-US" dirty="0"/>
          </a:p>
          <a:p>
            <a:r>
              <a:rPr lang="en-US" u="sng" dirty="0"/>
              <a:t>Zechariah</a:t>
            </a:r>
            <a:endParaRPr lang="en-US" dirty="0"/>
          </a:p>
          <a:p>
            <a:r>
              <a:rPr lang="en-US" u="sng" dirty="0"/>
              <a:t>Malachi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955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Testament Divisions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Gospels</a:t>
            </a:r>
          </a:p>
          <a:p>
            <a:pPr lvl="1"/>
            <a:r>
              <a:rPr lang="en-US" dirty="0"/>
              <a:t>Jesus’ life death and resurrection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046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Gospel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news!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44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Testament Divisions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History—Acts</a:t>
            </a:r>
          </a:p>
          <a:p>
            <a:pPr lvl="1"/>
            <a:r>
              <a:rPr lang="en-US" dirty="0"/>
              <a:t>History of the early church</a:t>
            </a:r>
          </a:p>
          <a:p>
            <a:r>
              <a:rPr lang="en-US" dirty="0"/>
              <a:t>Paul’s Letters</a:t>
            </a:r>
          </a:p>
          <a:p>
            <a:pPr lvl="1"/>
            <a:r>
              <a:rPr lang="en-US" dirty="0"/>
              <a:t>Epistles from Paul to churches and friends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86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Testament Divisions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Letters</a:t>
            </a:r>
          </a:p>
          <a:p>
            <a:pPr lvl="1"/>
            <a:r>
              <a:rPr lang="en-US" dirty="0"/>
              <a:t>Epistles from Peter and other church leaders</a:t>
            </a:r>
          </a:p>
          <a:p>
            <a:r>
              <a:rPr lang="en-US" dirty="0"/>
              <a:t>Prophecy—Revelation</a:t>
            </a:r>
          </a:p>
          <a:p>
            <a:pPr lvl="1"/>
            <a:r>
              <a:rPr lang="en-US" dirty="0"/>
              <a:t>Past, present, and future truth</a:t>
            </a:r>
          </a:p>
          <a:p>
            <a:pPr lvl="1"/>
            <a:r>
              <a:rPr lang="en-US" dirty="0"/>
              <a:t>Revelation of God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968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17800"/>
            <a:ext cx="10972800" cy="1422400"/>
          </a:xfrm>
        </p:spPr>
        <p:txBody>
          <a:bodyPr/>
          <a:lstStyle/>
          <a:p>
            <a:r>
              <a:rPr lang="en-US" b="1" dirty="0"/>
              <a:t>New Testament Books and Divisions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35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/>
              <a:t>Where Did the Bible Come From?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175506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Gospels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Matthew</a:t>
            </a:r>
            <a:endParaRPr lang="en-US" dirty="0"/>
          </a:p>
          <a:p>
            <a:r>
              <a:rPr lang="en-US" u="sng" dirty="0"/>
              <a:t>Mark</a:t>
            </a:r>
            <a:endParaRPr lang="en-US" dirty="0"/>
          </a:p>
          <a:p>
            <a:r>
              <a:rPr lang="en-US" u="sng" dirty="0"/>
              <a:t>Luke</a:t>
            </a:r>
            <a:endParaRPr lang="en-US" dirty="0"/>
          </a:p>
          <a:p>
            <a:r>
              <a:rPr lang="en-US" u="sng" dirty="0"/>
              <a:t>John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64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Acts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915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Paul’s Letters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Romans</a:t>
            </a:r>
            <a:endParaRPr lang="en-US" dirty="0"/>
          </a:p>
          <a:p>
            <a:r>
              <a:rPr lang="en-US" u="sng" dirty="0"/>
              <a:t>1 Corinthians</a:t>
            </a:r>
            <a:endParaRPr lang="en-US" dirty="0"/>
          </a:p>
          <a:p>
            <a:r>
              <a:rPr lang="en-US" u="sng" dirty="0"/>
              <a:t>2 Corinthians</a:t>
            </a:r>
            <a:endParaRPr lang="en-US" dirty="0"/>
          </a:p>
          <a:p>
            <a:r>
              <a:rPr lang="en-US" u="sng" dirty="0"/>
              <a:t>Galatians</a:t>
            </a:r>
            <a:endParaRPr lang="en-US" dirty="0"/>
          </a:p>
          <a:p>
            <a:r>
              <a:rPr lang="en-US" u="sng" dirty="0"/>
              <a:t>Ephesians</a:t>
            </a:r>
            <a:endParaRPr lang="en-US" dirty="0"/>
          </a:p>
          <a:p>
            <a:r>
              <a:rPr lang="en-US" u="sng" dirty="0"/>
              <a:t>Philippians</a:t>
            </a:r>
            <a:endParaRPr lang="en-US" dirty="0"/>
          </a:p>
          <a:p>
            <a:r>
              <a:rPr lang="en-US" u="sng" dirty="0"/>
              <a:t>Colossians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7F0F63-69FD-499F-92D7-30BDCD2690F2}"/>
              </a:ext>
            </a:extLst>
          </p:cNvPr>
          <p:cNvSpPr txBox="1">
            <a:spLocks/>
          </p:cNvSpPr>
          <p:nvPr/>
        </p:nvSpPr>
        <p:spPr>
          <a:xfrm>
            <a:off x="6533802" y="2140387"/>
            <a:ext cx="4472249" cy="442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ts val="2400"/>
              </a:spcBef>
              <a:spcAft>
                <a:spcPts val="0"/>
              </a:spcAft>
              <a:buFont typeface="Arial" pitchFamily="34" charset="0"/>
              <a:buChar char="•"/>
              <a:defRPr sz="3733" b="1" i="0" kern="1200" baseline="0">
                <a:solidFill>
                  <a:srgbClr val="42392A"/>
                </a:solidFill>
                <a:latin typeface="Merriweather Sans Bold" pitchFamily="2" charset="0"/>
                <a:ea typeface="+mn-ea"/>
                <a:cs typeface="+mn-cs"/>
              </a:defRPr>
            </a:lvl1pPr>
            <a:lvl2pPr marL="877802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 baseline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defRPr>
            </a:lvl2pPr>
            <a:lvl3pPr marL="11947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 baseline="0">
                <a:solidFill>
                  <a:srgbClr val="42392A"/>
                </a:solidFill>
                <a:latin typeface="Merriweather Sans light" pitchFamily="2" charset="0"/>
                <a:ea typeface="+mn-ea"/>
                <a:cs typeface="+mn-cs"/>
              </a:defRPr>
            </a:lvl3pPr>
            <a:lvl4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1" i="0" kern="1200" baseline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defRPr>
            </a:lvl4pPr>
            <a:lvl5pPr marL="1828754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rgbClr val="42392A"/>
                </a:solidFill>
                <a:latin typeface="Merriweather Sans light" pitchFamily="2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u="sng" dirty="0"/>
              <a:t>1 Thessalonians</a:t>
            </a:r>
            <a:endParaRPr lang="en-US" sz="2800" dirty="0"/>
          </a:p>
          <a:p>
            <a:r>
              <a:rPr lang="en-US" sz="2800" u="sng" dirty="0"/>
              <a:t>2 Thessalonians</a:t>
            </a:r>
            <a:endParaRPr lang="en-US" sz="2800" dirty="0"/>
          </a:p>
          <a:p>
            <a:r>
              <a:rPr lang="en-US" sz="2800" u="sng" dirty="0"/>
              <a:t>1 Timothy</a:t>
            </a:r>
            <a:endParaRPr lang="en-US" sz="2800" dirty="0"/>
          </a:p>
          <a:p>
            <a:r>
              <a:rPr lang="en-US" sz="2800" u="sng" dirty="0"/>
              <a:t>2 Timothy</a:t>
            </a:r>
            <a:endParaRPr lang="en-US" sz="2800" dirty="0"/>
          </a:p>
          <a:p>
            <a:r>
              <a:rPr lang="en-US" sz="2800" u="sng" dirty="0"/>
              <a:t>Titus</a:t>
            </a:r>
            <a:endParaRPr lang="en-US" sz="2800" dirty="0"/>
          </a:p>
          <a:p>
            <a:r>
              <a:rPr lang="en-US" sz="2800" u="sng" dirty="0"/>
              <a:t>Philemon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2602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General Letters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154237"/>
            <a:ext cx="4142509" cy="4424363"/>
          </a:xfrm>
        </p:spPr>
        <p:txBody>
          <a:bodyPr>
            <a:normAutofit/>
          </a:bodyPr>
          <a:lstStyle/>
          <a:p>
            <a:r>
              <a:rPr lang="en-US" u="sng" dirty="0"/>
              <a:t>Hebrews</a:t>
            </a:r>
            <a:endParaRPr lang="en-US" dirty="0"/>
          </a:p>
          <a:p>
            <a:r>
              <a:rPr lang="en-US" u="sng" dirty="0"/>
              <a:t>James</a:t>
            </a:r>
            <a:endParaRPr lang="en-US" dirty="0"/>
          </a:p>
          <a:p>
            <a:r>
              <a:rPr lang="en-US" u="sng" dirty="0"/>
              <a:t>1 Peter</a:t>
            </a:r>
            <a:endParaRPr lang="en-US" dirty="0"/>
          </a:p>
          <a:p>
            <a:r>
              <a:rPr lang="en-US" u="sng" dirty="0"/>
              <a:t>2 Peter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956811-7963-43E6-A2B4-ADAC13B5B174}"/>
              </a:ext>
            </a:extLst>
          </p:cNvPr>
          <p:cNvSpPr txBox="1">
            <a:spLocks/>
          </p:cNvSpPr>
          <p:nvPr/>
        </p:nvSpPr>
        <p:spPr>
          <a:xfrm>
            <a:off x="6597540" y="2154237"/>
            <a:ext cx="3410989" cy="442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ts val="2400"/>
              </a:spcBef>
              <a:spcAft>
                <a:spcPts val="0"/>
              </a:spcAft>
              <a:buFont typeface="Arial" pitchFamily="34" charset="0"/>
              <a:buChar char="•"/>
              <a:defRPr sz="3733" b="1" i="0" kern="1200" baseline="0">
                <a:solidFill>
                  <a:srgbClr val="42392A"/>
                </a:solidFill>
                <a:latin typeface="Merriweather Sans Bold" pitchFamily="2" charset="0"/>
                <a:ea typeface="+mn-ea"/>
                <a:cs typeface="+mn-cs"/>
              </a:defRPr>
            </a:lvl1pPr>
            <a:lvl2pPr marL="877802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 baseline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defRPr>
            </a:lvl2pPr>
            <a:lvl3pPr marL="11947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 baseline="0">
                <a:solidFill>
                  <a:srgbClr val="42392A"/>
                </a:solidFill>
                <a:latin typeface="Merriweather Sans light" pitchFamily="2" charset="0"/>
                <a:ea typeface="+mn-ea"/>
                <a:cs typeface="+mn-cs"/>
              </a:defRPr>
            </a:lvl3pPr>
            <a:lvl4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1" i="0" kern="1200" baseline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defRPr>
            </a:lvl4pPr>
            <a:lvl5pPr marL="1828754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rgbClr val="42392A"/>
                </a:solidFill>
                <a:latin typeface="Merriweather Sans light" pitchFamily="2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/>
              <a:t>1 John</a:t>
            </a:r>
            <a:endParaRPr lang="en-US"/>
          </a:p>
          <a:p>
            <a:r>
              <a:rPr lang="en-US" u="sng"/>
              <a:t>2 John</a:t>
            </a:r>
            <a:endParaRPr lang="en-US"/>
          </a:p>
          <a:p>
            <a:r>
              <a:rPr lang="en-US" u="sng"/>
              <a:t>3 John</a:t>
            </a:r>
            <a:endParaRPr lang="en-US"/>
          </a:p>
          <a:p>
            <a:r>
              <a:rPr lang="en-US" u="sng"/>
              <a:t>Jude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81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Prophecy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Revelation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098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D9DE-FEE9-45CB-A3D1-898CF8B3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Memory Verse/Homework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4163C-297C-4EB8-9342-8C510216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Genesis 1:27 (45 pts) - </a:t>
            </a:r>
            <a:r>
              <a:rPr lang="en-US" dirty="0">
                <a:solidFill>
                  <a:srgbClr val="FF0000"/>
                </a:solidFill>
              </a:rPr>
              <a:t>God created man in His own image, in the image of God He created him; male and female He created them.</a:t>
            </a:r>
          </a:p>
          <a:p>
            <a:r>
              <a:rPr lang="en-US" dirty="0"/>
              <a:t>Bible Divisions (25 pts) – OT:5, NT:5</a:t>
            </a:r>
          </a:p>
        </p:txBody>
      </p:sp>
    </p:spTree>
    <p:extLst>
      <p:ext uri="{BB962C8B-B14F-4D97-AF65-F5344CB8AC3E}">
        <p14:creationId xmlns:p14="http://schemas.microsoft.com/office/powerpoint/2010/main" val="77234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 Book!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Bible</a:t>
            </a:r>
            <a:r>
              <a:rPr lang="en-US" dirty="0"/>
              <a:t> comes from the Greek </a:t>
            </a:r>
            <a:r>
              <a:rPr lang="en-US" i="1" dirty="0" err="1"/>
              <a:t>biblios</a:t>
            </a:r>
            <a:r>
              <a:rPr lang="en-US" i="1" dirty="0"/>
              <a:t>,</a:t>
            </a:r>
            <a:r>
              <a:rPr lang="en-US" dirty="0"/>
              <a:t> which means </a:t>
            </a:r>
            <a:r>
              <a:rPr lang="en-US" u="sng" dirty="0"/>
              <a:t>book</a:t>
            </a:r>
            <a:endParaRPr lang="en-US" dirty="0"/>
          </a:p>
          <a:p>
            <a:r>
              <a:rPr lang="en-US" u="sng" dirty="0"/>
              <a:t>Scripture</a:t>
            </a:r>
            <a:r>
              <a:rPr lang="en-US" dirty="0"/>
              <a:t>, which means </a:t>
            </a:r>
            <a:r>
              <a:rPr lang="en-US" u="sng" dirty="0"/>
              <a:t>writings</a:t>
            </a:r>
            <a:endParaRPr lang="en-US" dirty="0"/>
          </a:p>
          <a:p>
            <a:r>
              <a:rPr lang="en-US" dirty="0"/>
              <a:t>Contains the words that </a:t>
            </a:r>
            <a:r>
              <a:rPr lang="en-US" u="sng" dirty="0"/>
              <a:t>God</a:t>
            </a:r>
            <a:r>
              <a:rPr lang="en-US" dirty="0"/>
              <a:t> spoke, so is also called </a:t>
            </a:r>
            <a:r>
              <a:rPr lang="en-US" u="sng" dirty="0"/>
              <a:t>God’s Word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51A9B-2036-4AD0-BCBF-57D77E2DA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01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 Book!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Bible</a:t>
            </a:r>
            <a:r>
              <a:rPr lang="en-US" dirty="0"/>
              <a:t> comes from the Greek </a:t>
            </a:r>
            <a:r>
              <a:rPr lang="en-US" i="1" dirty="0" err="1"/>
              <a:t>biblios</a:t>
            </a:r>
            <a:r>
              <a:rPr lang="en-US" i="1" dirty="0"/>
              <a:t>,</a:t>
            </a:r>
            <a:r>
              <a:rPr lang="en-US" dirty="0"/>
              <a:t> which means </a:t>
            </a:r>
            <a:r>
              <a:rPr lang="en-US" u="sng" dirty="0"/>
              <a:t>book</a:t>
            </a:r>
            <a:endParaRPr lang="en-US" dirty="0"/>
          </a:p>
          <a:p>
            <a:r>
              <a:rPr lang="en-US" u="sng" dirty="0"/>
              <a:t>Scripture</a:t>
            </a:r>
            <a:r>
              <a:rPr lang="en-US" dirty="0"/>
              <a:t>, which means </a:t>
            </a:r>
            <a:r>
              <a:rPr lang="en-US" u="sng" dirty="0"/>
              <a:t>writings</a:t>
            </a:r>
            <a:endParaRPr lang="en-US" dirty="0"/>
          </a:p>
          <a:p>
            <a:r>
              <a:rPr lang="en-US" dirty="0"/>
              <a:t>Contains the words that </a:t>
            </a:r>
            <a:r>
              <a:rPr lang="en-US" u="sng" dirty="0"/>
              <a:t>God</a:t>
            </a:r>
            <a:r>
              <a:rPr lang="en-US" dirty="0"/>
              <a:t> spoke, so is also called </a:t>
            </a:r>
            <a:r>
              <a:rPr lang="en-US" u="sng" dirty="0"/>
              <a:t>God’s Word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50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God's 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 Timothy 3:16–17</a:t>
            </a:r>
          </a:p>
          <a:p>
            <a:pPr lvl="1"/>
            <a:r>
              <a:rPr lang="en-US" dirty="0"/>
              <a:t>All Scripture is </a:t>
            </a:r>
            <a:r>
              <a:rPr lang="en-US" u="sng" dirty="0"/>
              <a:t>inspired</a:t>
            </a:r>
            <a:r>
              <a:rPr lang="en-US" dirty="0"/>
              <a:t>, which means “</a:t>
            </a:r>
            <a:r>
              <a:rPr lang="en-US" u="sng" dirty="0"/>
              <a:t>God-breathed</a:t>
            </a:r>
            <a:r>
              <a:rPr lang="en-US" dirty="0"/>
              <a:t>”</a:t>
            </a:r>
          </a:p>
          <a:p>
            <a:r>
              <a:rPr lang="en-US" dirty="0"/>
              <a:t>2 Peter 1:16–21</a:t>
            </a:r>
          </a:p>
          <a:p>
            <a:pPr lvl="1"/>
            <a:r>
              <a:rPr lang="en-US" dirty="0"/>
              <a:t>God inspired men through the </a:t>
            </a:r>
            <a:r>
              <a:rPr lang="en-US" u="sng" dirty="0"/>
              <a:t>Holy Spirit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09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God empowered men through the Holy Spirit to speak and write His truth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Styl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619</Words>
  <Application>Microsoft Office PowerPoint</Application>
  <PresentationFormat>Widescreen</PresentationFormat>
  <Paragraphs>183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Calibri</vt:lpstr>
      <vt:lpstr>Calibri Light</vt:lpstr>
      <vt:lpstr>Garamond</vt:lpstr>
      <vt:lpstr>Merriweather Sans</vt:lpstr>
      <vt:lpstr>Merriweather Sans Bold</vt:lpstr>
      <vt:lpstr>Merriweather Sans ExtraBold</vt:lpstr>
      <vt:lpstr>Merriweather Sans Light</vt:lpstr>
      <vt:lpstr>Office Theme</vt:lpstr>
      <vt:lpstr>Basic Styles</vt:lpstr>
      <vt:lpstr>PowerPoint Presentation</vt:lpstr>
      <vt:lpstr>PowerPoint Presentation</vt:lpstr>
      <vt:lpstr>PowerPoint Presentation</vt:lpstr>
      <vt:lpstr>Where Did the Bible Come From?</vt:lpstr>
      <vt:lpstr>What a Book!</vt:lpstr>
      <vt:lpstr>PowerPoint Presentation</vt:lpstr>
      <vt:lpstr>What a Book!</vt:lpstr>
      <vt:lpstr>God's Words</vt:lpstr>
      <vt:lpstr>Inspiration</vt:lpstr>
      <vt:lpstr>Inspiration</vt:lpstr>
      <vt:lpstr>God Guided the Bible’s Human Authors</vt:lpstr>
      <vt:lpstr>Read Exodus 34:27 and 1 Corinthians 2:10–13 to learn how God guided the human authors of the Bible.</vt:lpstr>
      <vt:lpstr>One Story from God</vt:lpstr>
      <vt:lpstr>One Story from God</vt:lpstr>
      <vt:lpstr>God Communicated His Word to People</vt:lpstr>
      <vt:lpstr>God Communicated His Word to People (cont.)</vt:lpstr>
      <vt:lpstr>Old Testament Divisions in English Bibles</vt:lpstr>
      <vt:lpstr>Old Testament Divisions in English Bibles</vt:lpstr>
      <vt:lpstr>Old Testament Divisions in English Bibles</vt:lpstr>
      <vt:lpstr>Old Testament Divisions (cont.)</vt:lpstr>
      <vt:lpstr>Old Testament Divisions (cont.)</vt:lpstr>
      <vt:lpstr>Old Testament Divisions (cont.)</vt:lpstr>
      <vt:lpstr>Old Testament Divisions (cont.)</vt:lpstr>
      <vt:lpstr>Old Testament Divisions (cont.)</vt:lpstr>
      <vt:lpstr>Prophet?</vt:lpstr>
      <vt:lpstr>Prophet?</vt:lpstr>
      <vt:lpstr>Prophecy</vt:lpstr>
      <vt:lpstr>Old Testament Books and Divisions</vt:lpstr>
      <vt:lpstr>Law</vt:lpstr>
      <vt:lpstr>History</vt:lpstr>
      <vt:lpstr>Poetry</vt:lpstr>
      <vt:lpstr>Major Prophets</vt:lpstr>
      <vt:lpstr>Minor Prophets</vt:lpstr>
      <vt:lpstr>Minor Prophets (cont.)</vt:lpstr>
      <vt:lpstr>New Testament Divisions</vt:lpstr>
      <vt:lpstr>Gospel</vt:lpstr>
      <vt:lpstr>New Testament Divisions (cont.)</vt:lpstr>
      <vt:lpstr>New Testament Divisions (cont.)</vt:lpstr>
      <vt:lpstr>New Testament Books and Divisions</vt:lpstr>
      <vt:lpstr>Gospels</vt:lpstr>
      <vt:lpstr>History</vt:lpstr>
      <vt:lpstr>Paul’s Letters</vt:lpstr>
      <vt:lpstr>General Letters</vt:lpstr>
      <vt:lpstr>Prophecy</vt:lpstr>
      <vt:lpstr>Memory Verse/Homework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Morris</dc:creator>
  <cp:lastModifiedBy>Gabriel Morris</cp:lastModifiedBy>
  <cp:revision>1</cp:revision>
  <dcterms:created xsi:type="dcterms:W3CDTF">2021-09-22T16:44:46Z</dcterms:created>
  <dcterms:modified xsi:type="dcterms:W3CDTF">2021-09-22T21:11:35Z</dcterms:modified>
</cp:coreProperties>
</file>